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Gasser" userId="478563fd-d186-4b19-8bfe-eba23a9f819d" providerId="ADAL" clId="{94E8E6A3-286A-4469-B4CE-5B96B77BA4B3}"/>
    <pc:docChg chg="modSld">
      <pc:chgData name="Andrea Gasser" userId="478563fd-d186-4b19-8bfe-eba23a9f819d" providerId="ADAL" clId="{94E8E6A3-286A-4469-B4CE-5B96B77BA4B3}" dt="2021-03-22T10:30:49.071" v="5" actId="167"/>
      <pc:docMkLst>
        <pc:docMk/>
      </pc:docMkLst>
      <pc:sldChg chg="addSp modSp mod">
        <pc:chgData name="Andrea Gasser" userId="478563fd-d186-4b19-8bfe-eba23a9f819d" providerId="ADAL" clId="{94E8E6A3-286A-4469-B4CE-5B96B77BA4B3}" dt="2021-03-22T10:30:49.071" v="5" actId="167"/>
        <pc:sldMkLst>
          <pc:docMk/>
          <pc:sldMk cId="2541041009" sldId="257"/>
        </pc:sldMkLst>
        <pc:spChg chg="add mod ord">
          <ac:chgData name="Andrea Gasser" userId="478563fd-d186-4b19-8bfe-eba23a9f819d" providerId="ADAL" clId="{94E8E6A3-286A-4469-B4CE-5B96B77BA4B3}" dt="2021-03-22T10:30:49.071" v="5" actId="167"/>
          <ac:spMkLst>
            <pc:docMk/>
            <pc:sldMk cId="2541041009" sldId="257"/>
            <ac:spMk id="2" creationId="{6D7DF40B-86B1-45C6-B88C-8922265CED70}"/>
          </ac:spMkLst>
        </pc:spChg>
        <pc:spChg chg="mod">
          <ac:chgData name="Andrea Gasser" userId="478563fd-d186-4b19-8bfe-eba23a9f819d" providerId="ADAL" clId="{94E8E6A3-286A-4469-B4CE-5B96B77BA4B3}" dt="2021-03-06T08:22:51.584" v="1" actId="14100"/>
          <ac:spMkLst>
            <pc:docMk/>
            <pc:sldMk cId="2541041009" sldId="257"/>
            <ac:spMk id="5" creationId="{2BA34313-0148-4412-978A-B0CB4149AC78}"/>
          </ac:spMkLst>
        </pc:spChg>
        <pc:spChg chg="mod">
          <ac:chgData name="Andrea Gasser" userId="478563fd-d186-4b19-8bfe-eba23a9f819d" providerId="ADAL" clId="{94E8E6A3-286A-4469-B4CE-5B96B77BA4B3}" dt="2021-03-06T08:22:40.342" v="0" actId="14100"/>
          <ac:spMkLst>
            <pc:docMk/>
            <pc:sldMk cId="2541041009" sldId="257"/>
            <ac:spMk id="21" creationId="{5F16EBCE-7E94-4B21-BDAE-77ABC4CF865C}"/>
          </ac:spMkLst>
        </pc:spChg>
      </pc:sldChg>
    </pc:docChg>
  </pc:docChgLst>
  <pc:docChgLst>
    <pc:chgData name="Andrea Gasser" userId="478563fd-d186-4b19-8bfe-eba23a9f819d" providerId="ADAL" clId="{D02FD02A-83AB-4B24-98B5-57A155205496}"/>
    <pc:docChg chg="undo custSel addSld delSld modSld modMainMaster">
      <pc:chgData name="Andrea Gasser" userId="478563fd-d186-4b19-8bfe-eba23a9f819d" providerId="ADAL" clId="{D02FD02A-83AB-4B24-98B5-57A155205496}" dt="2021-01-30T10:16:59.302" v="2369" actId="47"/>
      <pc:docMkLst>
        <pc:docMk/>
      </pc:docMkLst>
      <pc:sldChg chg="addSp modSp new mod">
        <pc:chgData name="Andrea Gasser" userId="478563fd-d186-4b19-8bfe-eba23a9f819d" providerId="ADAL" clId="{D02FD02A-83AB-4B24-98B5-57A155205496}" dt="2021-01-30T10:08:02.406" v="2215" actId="1076"/>
        <pc:sldMkLst>
          <pc:docMk/>
          <pc:sldMk cId="1357889823" sldId="256"/>
        </pc:sldMkLst>
        <pc:spChg chg="mod">
          <ac:chgData name="Andrea Gasser" userId="478563fd-d186-4b19-8bfe-eba23a9f819d" providerId="ADAL" clId="{D02FD02A-83AB-4B24-98B5-57A155205496}" dt="2021-01-30T08:26:09.635" v="79" actId="313"/>
          <ac:spMkLst>
            <pc:docMk/>
            <pc:sldMk cId="1357889823" sldId="256"/>
            <ac:spMk id="2" creationId="{5130DE97-25D6-47DD-BFE7-162989BB30DC}"/>
          </ac:spMkLst>
        </pc:spChg>
        <pc:spChg chg="mod">
          <ac:chgData name="Andrea Gasser" userId="478563fd-d186-4b19-8bfe-eba23a9f819d" providerId="ADAL" clId="{D02FD02A-83AB-4B24-98B5-57A155205496}" dt="2021-01-30T08:26:00.441" v="61" actId="20577"/>
          <ac:spMkLst>
            <pc:docMk/>
            <pc:sldMk cId="1357889823" sldId="256"/>
            <ac:spMk id="3" creationId="{F91E8B21-0DF9-4B6A-B831-2E1665DF1F3D}"/>
          </ac:spMkLst>
        </pc:spChg>
        <pc:picChg chg="add mod">
          <ac:chgData name="Andrea Gasser" userId="478563fd-d186-4b19-8bfe-eba23a9f819d" providerId="ADAL" clId="{D02FD02A-83AB-4B24-98B5-57A155205496}" dt="2021-01-30T10:08:02.406" v="2215" actId="1076"/>
          <ac:picMkLst>
            <pc:docMk/>
            <pc:sldMk cId="1357889823" sldId="256"/>
            <ac:picMk id="4" creationId="{8F592351-895B-4B5B-9B37-661BB389A492}"/>
          </ac:picMkLst>
        </pc:picChg>
      </pc:sldChg>
      <pc:sldChg chg="addSp delSp modSp new mod setBg">
        <pc:chgData name="Andrea Gasser" userId="478563fd-d186-4b19-8bfe-eba23a9f819d" providerId="ADAL" clId="{D02FD02A-83AB-4B24-98B5-57A155205496}" dt="2021-01-30T10:16:33.746" v="2367" actId="20577"/>
        <pc:sldMkLst>
          <pc:docMk/>
          <pc:sldMk cId="2541041009" sldId="257"/>
        </pc:sldMkLst>
        <pc:spChg chg="del">
          <ac:chgData name="Andrea Gasser" userId="478563fd-d186-4b19-8bfe-eba23a9f819d" providerId="ADAL" clId="{D02FD02A-83AB-4B24-98B5-57A155205496}" dt="2021-01-30T08:26:17.329" v="81" actId="478"/>
          <ac:spMkLst>
            <pc:docMk/>
            <pc:sldMk cId="2541041009" sldId="257"/>
            <ac:spMk id="2" creationId="{95983A90-0E0F-44FC-B303-5D2BB96EA2AC}"/>
          </ac:spMkLst>
        </pc:spChg>
        <pc:spChg chg="add del mod">
          <ac:chgData name="Andrea Gasser" userId="478563fd-d186-4b19-8bfe-eba23a9f819d" providerId="ADAL" clId="{D02FD02A-83AB-4B24-98B5-57A155205496}" dt="2021-01-30T10:15:16.494" v="2252" actId="478"/>
          <ac:spMkLst>
            <pc:docMk/>
            <pc:sldMk cId="2541041009" sldId="257"/>
            <ac:spMk id="2" creationId="{BF8E26FA-C54E-4874-BF62-48DC7E4668AE}"/>
          </ac:spMkLst>
        </pc:spChg>
        <pc:spChg chg="del">
          <ac:chgData name="Andrea Gasser" userId="478563fd-d186-4b19-8bfe-eba23a9f819d" providerId="ADAL" clId="{D02FD02A-83AB-4B24-98B5-57A155205496}" dt="2021-01-30T08:26:18.648" v="82" actId="478"/>
          <ac:spMkLst>
            <pc:docMk/>
            <pc:sldMk cId="2541041009" sldId="257"/>
            <ac:spMk id="3" creationId="{F090A136-824D-4DA4-866A-4E3F0655824A}"/>
          </ac:spMkLst>
        </pc:spChg>
        <pc:spChg chg="add mod">
          <ac:chgData name="Andrea Gasser" userId="478563fd-d186-4b19-8bfe-eba23a9f819d" providerId="ADAL" clId="{D02FD02A-83AB-4B24-98B5-57A155205496}" dt="2021-01-30T10:15:13.959" v="2250" actId="20577"/>
          <ac:spMkLst>
            <pc:docMk/>
            <pc:sldMk cId="2541041009" sldId="257"/>
            <ac:spMk id="4" creationId="{0D779E43-8653-4885-B602-C75CEFEA87F7}"/>
          </ac:spMkLst>
        </pc:spChg>
        <pc:spChg chg="add mod">
          <ac:chgData name="Andrea Gasser" userId="478563fd-d186-4b19-8bfe-eba23a9f819d" providerId="ADAL" clId="{D02FD02A-83AB-4B24-98B5-57A155205496}" dt="2021-01-30T10:05:36.296" v="2197" actId="12789"/>
          <ac:spMkLst>
            <pc:docMk/>
            <pc:sldMk cId="2541041009" sldId="257"/>
            <ac:spMk id="5" creationId="{2BA34313-0148-4412-978A-B0CB4149AC78}"/>
          </ac:spMkLst>
        </pc:spChg>
        <pc:spChg chg="add del mod">
          <ac:chgData name="Andrea Gasser" userId="478563fd-d186-4b19-8bfe-eba23a9f819d" providerId="ADAL" clId="{D02FD02A-83AB-4B24-98B5-57A155205496}" dt="2021-01-30T10:06:22.896" v="2201" actId="478"/>
          <ac:spMkLst>
            <pc:docMk/>
            <pc:sldMk cId="2541041009" sldId="257"/>
            <ac:spMk id="6" creationId="{2680DA97-8F4A-4BD0-9D16-1774B4D74132}"/>
          </ac:spMkLst>
        </pc:spChg>
        <pc:spChg chg="add mod">
          <ac:chgData name="Andrea Gasser" userId="478563fd-d186-4b19-8bfe-eba23a9f819d" providerId="ADAL" clId="{D02FD02A-83AB-4B24-98B5-57A155205496}" dt="2021-01-30T10:16:28.424" v="2364" actId="20577"/>
          <ac:spMkLst>
            <pc:docMk/>
            <pc:sldMk cId="2541041009" sldId="257"/>
            <ac:spMk id="7" creationId="{F22CD4F2-27DB-45EC-9E08-24AAA8DCBEFE}"/>
          </ac:spMkLst>
        </pc:spChg>
        <pc:spChg chg="add mod">
          <ac:chgData name="Andrea Gasser" userId="478563fd-d186-4b19-8bfe-eba23a9f819d" providerId="ADAL" clId="{D02FD02A-83AB-4B24-98B5-57A155205496}" dt="2021-01-30T10:16:24.288" v="2360" actId="20577"/>
          <ac:spMkLst>
            <pc:docMk/>
            <pc:sldMk cId="2541041009" sldId="257"/>
            <ac:spMk id="8" creationId="{D1F55B4B-621A-4393-B8BC-C316BE696009}"/>
          </ac:spMkLst>
        </pc:spChg>
        <pc:spChg chg="add mod">
          <ac:chgData name="Andrea Gasser" userId="478563fd-d186-4b19-8bfe-eba23a9f819d" providerId="ADAL" clId="{D02FD02A-83AB-4B24-98B5-57A155205496}" dt="2021-01-30T10:15:04.694" v="2238" actId="313"/>
          <ac:spMkLst>
            <pc:docMk/>
            <pc:sldMk cId="2541041009" sldId="257"/>
            <ac:spMk id="9" creationId="{3E00AE87-6F81-4FA1-9D01-BB44D1E4A088}"/>
          </ac:spMkLst>
        </pc:spChg>
        <pc:spChg chg="add mod">
          <ac:chgData name="Andrea Gasser" userId="478563fd-d186-4b19-8bfe-eba23a9f819d" providerId="ADAL" clId="{D02FD02A-83AB-4B24-98B5-57A155205496}" dt="2021-01-30T10:15:50.511" v="2288" actId="20577"/>
          <ac:spMkLst>
            <pc:docMk/>
            <pc:sldMk cId="2541041009" sldId="257"/>
            <ac:spMk id="10" creationId="{17AB6081-ECD7-452E-BF45-4214AF53219A}"/>
          </ac:spMkLst>
        </pc:spChg>
        <pc:spChg chg="add mod">
          <ac:chgData name="Andrea Gasser" userId="478563fd-d186-4b19-8bfe-eba23a9f819d" providerId="ADAL" clId="{D02FD02A-83AB-4B24-98B5-57A155205496}" dt="2021-01-30T10:16:10.959" v="2332" actId="20577"/>
          <ac:spMkLst>
            <pc:docMk/>
            <pc:sldMk cId="2541041009" sldId="257"/>
            <ac:spMk id="11" creationId="{E560C7B2-C956-4016-82FF-94176CF70908}"/>
          </ac:spMkLst>
        </pc:spChg>
        <pc:spChg chg="add mod">
          <ac:chgData name="Andrea Gasser" userId="478563fd-d186-4b19-8bfe-eba23a9f819d" providerId="ADAL" clId="{D02FD02A-83AB-4B24-98B5-57A155205496}" dt="2021-01-30T10:15:55.034" v="2295" actId="20577"/>
          <ac:spMkLst>
            <pc:docMk/>
            <pc:sldMk cId="2541041009" sldId="257"/>
            <ac:spMk id="12" creationId="{526EFCAC-92AE-4592-A8BC-F258E752CDF2}"/>
          </ac:spMkLst>
        </pc:spChg>
        <pc:spChg chg="add mod">
          <ac:chgData name="Andrea Gasser" userId="478563fd-d186-4b19-8bfe-eba23a9f819d" providerId="ADAL" clId="{D02FD02A-83AB-4B24-98B5-57A155205496}" dt="2021-01-30T10:15:58.141" v="2302" actId="20577"/>
          <ac:spMkLst>
            <pc:docMk/>
            <pc:sldMk cId="2541041009" sldId="257"/>
            <ac:spMk id="13" creationId="{DE4A99F1-181E-45E9-B7D0-443D20C6F879}"/>
          </ac:spMkLst>
        </pc:spChg>
        <pc:spChg chg="add mod">
          <ac:chgData name="Andrea Gasser" userId="478563fd-d186-4b19-8bfe-eba23a9f819d" providerId="ADAL" clId="{D02FD02A-83AB-4B24-98B5-57A155205496}" dt="2021-01-30T10:16:20.515" v="2358" actId="20577"/>
          <ac:spMkLst>
            <pc:docMk/>
            <pc:sldMk cId="2541041009" sldId="257"/>
            <ac:spMk id="14" creationId="{217EB3FB-E4D8-463C-9D5C-DCE3965DD37C}"/>
          </ac:spMkLst>
        </pc:spChg>
        <pc:spChg chg="add mod">
          <ac:chgData name="Andrea Gasser" userId="478563fd-d186-4b19-8bfe-eba23a9f819d" providerId="ADAL" clId="{D02FD02A-83AB-4B24-98B5-57A155205496}" dt="2021-01-30T10:16:17.646" v="2356" actId="20577"/>
          <ac:spMkLst>
            <pc:docMk/>
            <pc:sldMk cId="2541041009" sldId="257"/>
            <ac:spMk id="15" creationId="{A5CE3441-4F45-477D-B71D-CC37D58FB87A}"/>
          </ac:spMkLst>
        </pc:spChg>
        <pc:spChg chg="add mod">
          <ac:chgData name="Andrea Gasser" userId="478563fd-d186-4b19-8bfe-eba23a9f819d" providerId="ADAL" clId="{D02FD02A-83AB-4B24-98B5-57A155205496}" dt="2021-01-30T08:54:22.013" v="753" actId="2085"/>
          <ac:spMkLst>
            <pc:docMk/>
            <pc:sldMk cId="2541041009" sldId="257"/>
            <ac:spMk id="16" creationId="{89D2C237-7F55-428C-A685-17B8A8CA1277}"/>
          </ac:spMkLst>
        </pc:spChg>
        <pc:spChg chg="add mod">
          <ac:chgData name="Andrea Gasser" userId="478563fd-d186-4b19-8bfe-eba23a9f819d" providerId="ADAL" clId="{D02FD02A-83AB-4B24-98B5-57A155205496}" dt="2021-01-30T10:16:33.746" v="2367" actId="20577"/>
          <ac:spMkLst>
            <pc:docMk/>
            <pc:sldMk cId="2541041009" sldId="257"/>
            <ac:spMk id="21" creationId="{5F16EBCE-7E94-4B21-BDAE-77ABC4CF865C}"/>
          </ac:spMkLst>
        </pc:spChg>
        <pc:spChg chg="add mod">
          <ac:chgData name="Andrea Gasser" userId="478563fd-d186-4b19-8bfe-eba23a9f819d" providerId="ADAL" clId="{D02FD02A-83AB-4B24-98B5-57A155205496}" dt="2021-01-30T10:06:34.348" v="2205" actId="20577"/>
          <ac:spMkLst>
            <pc:docMk/>
            <pc:sldMk cId="2541041009" sldId="257"/>
            <ac:spMk id="22" creationId="{1C393893-2CB6-4320-8208-EE582050A534}"/>
          </ac:spMkLst>
        </pc:spChg>
        <pc:spChg chg="add mod">
          <ac:chgData name="Andrea Gasser" userId="478563fd-d186-4b19-8bfe-eba23a9f819d" providerId="ADAL" clId="{D02FD02A-83AB-4B24-98B5-57A155205496}" dt="2021-01-30T10:07:27.978" v="2213" actId="207"/>
          <ac:spMkLst>
            <pc:docMk/>
            <pc:sldMk cId="2541041009" sldId="257"/>
            <ac:spMk id="23" creationId="{F712596C-4E56-4903-9833-4E7E0CB5257E}"/>
          </ac:spMkLst>
        </pc:spChg>
        <pc:picChg chg="add del mod">
          <ac:chgData name="Andrea Gasser" userId="478563fd-d186-4b19-8bfe-eba23a9f819d" providerId="ADAL" clId="{D02FD02A-83AB-4B24-98B5-57A155205496}" dt="2021-01-30T08:51:55.666" v="731" actId="478"/>
          <ac:picMkLst>
            <pc:docMk/>
            <pc:sldMk cId="2541041009" sldId="257"/>
            <ac:picMk id="17" creationId="{81CA0E5A-3123-4454-85D6-3A3F83BA3AED}"/>
          </ac:picMkLst>
        </pc:picChg>
        <pc:picChg chg="add mod">
          <ac:chgData name="Andrea Gasser" userId="478563fd-d186-4b19-8bfe-eba23a9f819d" providerId="ADAL" clId="{D02FD02A-83AB-4B24-98B5-57A155205496}" dt="2021-01-30T08:58:05.275" v="801" actId="1076"/>
          <ac:picMkLst>
            <pc:docMk/>
            <pc:sldMk cId="2541041009" sldId="257"/>
            <ac:picMk id="18" creationId="{81CA0E5A-3123-4454-85D6-3A3F83BA3AED}"/>
          </ac:picMkLst>
        </pc:picChg>
        <pc:picChg chg="add del mod">
          <ac:chgData name="Andrea Gasser" userId="478563fd-d186-4b19-8bfe-eba23a9f819d" providerId="ADAL" clId="{D02FD02A-83AB-4B24-98B5-57A155205496}" dt="2021-01-30T10:15:15.546" v="2251" actId="478"/>
          <ac:picMkLst>
            <pc:docMk/>
            <pc:sldMk cId="2541041009" sldId="257"/>
            <ac:picMk id="20" creationId="{8923467F-E313-49B8-9DE5-FDF092B8DC06}"/>
          </ac:picMkLst>
        </pc:picChg>
      </pc:sldChg>
      <pc:sldChg chg="new del">
        <pc:chgData name="Andrea Gasser" userId="478563fd-d186-4b19-8bfe-eba23a9f819d" providerId="ADAL" clId="{D02FD02A-83AB-4B24-98B5-57A155205496}" dt="2021-01-30T10:16:59.302" v="2369" actId="47"/>
        <pc:sldMkLst>
          <pc:docMk/>
          <pc:sldMk cId="681163014" sldId="258"/>
        </pc:sldMkLst>
      </pc:sldChg>
      <pc:sldMasterChg chg="modSldLayout">
        <pc:chgData name="Andrea Gasser" userId="478563fd-d186-4b19-8bfe-eba23a9f819d" providerId="ADAL" clId="{D02FD02A-83AB-4B24-98B5-57A155205496}" dt="2021-01-30T08:52:25.472" v="734" actId="478"/>
        <pc:sldMasterMkLst>
          <pc:docMk/>
          <pc:sldMasterMk cId="3245098130" sldId="2147483648"/>
        </pc:sldMasterMkLst>
        <pc:sldLayoutChg chg="addSp delSp modSp mod">
          <pc:chgData name="Andrea Gasser" userId="478563fd-d186-4b19-8bfe-eba23a9f819d" providerId="ADAL" clId="{D02FD02A-83AB-4B24-98B5-57A155205496}" dt="2021-01-30T08:52:25.472" v="734" actId="478"/>
          <pc:sldLayoutMkLst>
            <pc:docMk/>
            <pc:sldMasterMk cId="3245098130" sldId="2147483648"/>
            <pc:sldLayoutMk cId="3413677958" sldId="2147483651"/>
          </pc:sldLayoutMkLst>
          <pc:picChg chg="add del mod">
            <ac:chgData name="Andrea Gasser" userId="478563fd-d186-4b19-8bfe-eba23a9f819d" providerId="ADAL" clId="{D02FD02A-83AB-4B24-98B5-57A155205496}" dt="2021-01-30T08:52:12.340" v="732" actId="478"/>
            <ac:picMkLst>
              <pc:docMk/>
              <pc:sldMasterMk cId="3245098130" sldId="2147483648"/>
              <pc:sldLayoutMk cId="3413677958" sldId="2147483651"/>
              <ac:picMk id="7" creationId="{4B23FE59-AF8A-4475-B1DD-AB68511FDE55}"/>
            </ac:picMkLst>
          </pc:picChg>
          <pc:picChg chg="add del mod">
            <ac:chgData name="Andrea Gasser" userId="478563fd-d186-4b19-8bfe-eba23a9f819d" providerId="ADAL" clId="{D02FD02A-83AB-4B24-98B5-57A155205496}" dt="2021-01-30T08:52:25.472" v="734" actId="478"/>
            <ac:picMkLst>
              <pc:docMk/>
              <pc:sldMasterMk cId="3245098130" sldId="2147483648"/>
              <pc:sldLayoutMk cId="3413677958" sldId="2147483651"/>
              <ac:picMk id="8" creationId="{CC564323-09EA-4BC7-A284-5E8323C18D03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132C4-E9D2-47E7-A3FD-8E6DDE51826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FA71-BA04-4AAC-A1D1-95148B57F2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655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DFA71-BA04-4AAC-A1D1-95148B57F273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291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BBB22A-4F4F-45A2-BFF6-6392213BC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3C01FE-2BF2-4F1F-9627-6CA1FC2FF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7EF610-F8FD-4C90-AA07-8E3A0DC0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81D7-F199-44E9-BA02-53C424219BC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FF4753-7B4D-47AB-8ECD-D9552317D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5A0B87-673A-4991-9181-8DE45542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4CB5-CB78-437F-982F-468F08755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6394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B692B-383A-4817-850B-3944B13F7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3B34BA0-3B94-453B-A24C-3885E4CF5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C76E1F-50FD-4DD7-9FA1-7B6653275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81D7-F199-44E9-BA02-53C424219BC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9044C8-2D9B-4CFD-A453-A64E8218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1067FD-779C-4BC1-9BD8-5B7D1451C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4CB5-CB78-437F-982F-468F08755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590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4CA692-9FC4-4A8F-A12A-974EAD16F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62CE37-6E20-439D-982E-3189A7CA2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970763-508C-402F-8616-4A6B10E8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81D7-F199-44E9-BA02-53C424219BC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73F95A-9F27-443B-9B2A-1AD96731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96C53-99B7-4F24-9E2A-9470E83B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4CB5-CB78-437F-982F-468F08755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534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1B75B2-EBE5-4F83-978A-B99294541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1D8B0D-55C1-4515-A81B-2475B71EA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41D518-BF14-4DBB-AFFF-93754AFE8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81D7-F199-44E9-BA02-53C424219BC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4CD436-94F2-4042-80FF-870B8464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EAAABD-9428-450B-8CDB-3BAEA551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4CB5-CB78-437F-982F-468F08755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092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DE4DAC-DE49-473B-B958-56BA0D8B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286551-CDC8-4D69-9DE6-23173E031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8EB7E0-EA29-45D9-9CDC-1A357ADD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81D7-F199-44E9-BA02-53C424219BC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4DE897-0607-48EE-A952-7C330A01A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A4AFE0-BD37-47C1-8D02-F26D027D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4CB5-CB78-437F-982F-468F08755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367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D79895-564E-4F66-A088-F803C359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FBC58F-5AC6-40A1-AEC5-EF9AC7F4C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D1888A-7036-4E1F-BE48-586D1EC98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EF2FD4-A1CD-4C17-B811-A1AC34036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81D7-F199-44E9-BA02-53C424219BC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F1172A-A479-4379-96E5-BC6B76597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F0D42F-819E-406F-80A8-B0B63A78F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4CB5-CB78-437F-982F-468F08755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159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98450-7015-4743-89E5-332D8AF1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BAC894-8BA8-44D8-9D0E-CCEF94D7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99F449-88C2-4027-89CF-8CD4C0381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60427F-5719-41C4-9242-9D3DF6A99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DFB21F4-1F14-4534-9CEE-7FE5F34DD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960935F-BA21-480C-8AA8-670F1B48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81D7-F199-44E9-BA02-53C424219BC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DAB5C08-BD99-4526-A6F7-1D43418C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E73F8B0-CA4F-4B56-9857-9531961C7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4CB5-CB78-437F-982F-468F08755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991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B07F8-C951-4258-9EC7-4384151D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670F0D1-D7E8-4A9B-9BD6-740F0E249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81D7-F199-44E9-BA02-53C424219BC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DCF7EC2-598D-4783-80A0-81B3F80C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6B4EBC-5B52-471B-B3BB-EE2B9A8E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4CB5-CB78-437F-982F-468F08755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912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FBD611-00C7-4E55-A89B-A3C3A42B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81D7-F199-44E9-BA02-53C424219BC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7152B1-0E66-41CC-83E2-5C6027DE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CEDCF6-DFAC-4E33-8B2E-78129184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4CB5-CB78-437F-982F-468F08755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056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2261AB-203C-442D-BC2D-F1E9C494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C07461C-F2A9-43EE-AB5C-29ECD82C8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924B66-21F4-4D6F-9B42-D39B4B08F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2C7E31-F580-4554-9675-3F93B5D67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81D7-F199-44E9-BA02-53C424219BC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2FD519-21E1-4874-893D-01A0BAC17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9B6B20-0BAE-42A7-ABAF-E6885306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4CB5-CB78-437F-982F-468F08755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922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037C7-7AAD-4D00-BE94-F008BB2D8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090AD2E-DA02-454F-B172-CB697F4E8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439975-A0AE-43EC-897B-6C0379110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88D42F-E74E-422F-BC06-C4F4E970D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81D7-F199-44E9-BA02-53C424219BC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910396-C0ED-463E-A8A8-AEFA4E0B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AF9184-389B-4B6A-9E5D-AA6CF571A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4CB5-CB78-437F-982F-468F08755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661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1AC77CE-FAF6-4C07-93DD-D7A797A5D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82473E-DAC7-45F5-8727-661DC2FE9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C843F4-3A00-4276-945B-E1D4289C3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81D7-F199-44E9-BA02-53C424219BC0}" type="datetimeFigureOut">
              <a:rPr lang="de-CH" smtClean="0"/>
              <a:t>22.03.2021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104418-222E-449D-9538-1543D69FC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4DFD80-121B-4B5D-8A73-906761106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E4CB5-CB78-437F-982F-468F08755A3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09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30DE97-25D6-47DD-BFE7-162989BB30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«Projekttitel»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1E8B21-0DF9-4B6A-B831-2E1665DF1F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err="1"/>
              <a:t>Process</a:t>
            </a:r>
            <a:r>
              <a:rPr lang="de-CH" dirty="0"/>
              <a:t> Mining </a:t>
            </a:r>
            <a:r>
              <a:rPr lang="de-CH" dirty="0" err="1"/>
              <a:t>Findings</a:t>
            </a: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F592351-895B-4B5B-9B37-661BB389A4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462" y="6045138"/>
            <a:ext cx="1971076" cy="37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8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D7DF40B-86B1-45C6-B88C-8922265CED7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D779E43-8653-4885-B602-C75CEFEA87F7}"/>
              </a:ext>
            </a:extLst>
          </p:cNvPr>
          <p:cNvSpPr/>
          <p:nvPr/>
        </p:nvSpPr>
        <p:spPr>
          <a:xfrm>
            <a:off x="230551" y="969105"/>
            <a:ext cx="4665790" cy="18000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Description:</a:t>
            </a:r>
          </a:p>
          <a:p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«Description»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BA34313-0148-4412-978A-B0CB4149AC78}"/>
              </a:ext>
            </a:extLst>
          </p:cNvPr>
          <p:cNvSpPr/>
          <p:nvPr/>
        </p:nvSpPr>
        <p:spPr>
          <a:xfrm>
            <a:off x="8665554" y="211606"/>
            <a:ext cx="1477817" cy="51568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Status: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22CD4F2-27DB-45EC-9E08-24AAA8DCBEFE}"/>
              </a:ext>
            </a:extLst>
          </p:cNvPr>
          <p:cNvSpPr/>
          <p:nvPr/>
        </p:nvSpPr>
        <p:spPr>
          <a:xfrm>
            <a:off x="6948577" y="208226"/>
            <a:ext cx="1452505" cy="51972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Priority</a:t>
            </a:r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r"/>
            <a:r>
              <a:rPr lang="de-CH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Prio</a:t>
            </a:r>
            <a:endParaRPr lang="de-CH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1F55B4B-621A-4393-B8BC-C316BE696009}"/>
              </a:ext>
            </a:extLst>
          </p:cNvPr>
          <p:cNvSpPr/>
          <p:nvPr/>
        </p:nvSpPr>
        <p:spPr>
          <a:xfrm>
            <a:off x="5160812" y="208225"/>
            <a:ext cx="1523294" cy="51972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Frequency</a:t>
            </a:r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r"/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x%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E00AE87-6F81-4FA1-9D01-BB44D1E4A088}"/>
              </a:ext>
            </a:extLst>
          </p:cNvPr>
          <p:cNvSpPr/>
          <p:nvPr/>
        </p:nvSpPr>
        <p:spPr>
          <a:xfrm>
            <a:off x="1972838" y="211015"/>
            <a:ext cx="2923501" cy="51972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Short Name:</a:t>
            </a:r>
          </a:p>
          <a:p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«Name»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7AB6081-ECD7-452E-BF45-4214AF53219A}"/>
              </a:ext>
            </a:extLst>
          </p:cNvPr>
          <p:cNvSpPr/>
          <p:nvPr/>
        </p:nvSpPr>
        <p:spPr>
          <a:xfrm>
            <a:off x="5161083" y="982155"/>
            <a:ext cx="3240000" cy="179999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Affected</a:t>
            </a:r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People and Groups:</a:t>
            </a:r>
          </a:p>
          <a:p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</a:t>
            </a:r>
            <a:r>
              <a:rPr lang="de-CH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Affected</a:t>
            </a:r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CH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people</a:t>
            </a:r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de-CH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groups</a:t>
            </a:r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560C7B2-C956-4016-82FF-94176CF70908}"/>
              </a:ext>
            </a:extLst>
          </p:cNvPr>
          <p:cNvSpPr/>
          <p:nvPr/>
        </p:nvSpPr>
        <p:spPr>
          <a:xfrm>
            <a:off x="8665824" y="3030674"/>
            <a:ext cx="3253623" cy="81165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Effort</a:t>
            </a:r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CH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Fix:</a:t>
            </a:r>
          </a:p>
          <a:p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</a:t>
            </a:r>
            <a:r>
              <a:rPr lang="de-CH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Estimation</a:t>
            </a:r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26EFCAC-92AE-4592-A8BC-F258E752CDF2}"/>
              </a:ext>
            </a:extLst>
          </p:cNvPr>
          <p:cNvSpPr/>
          <p:nvPr/>
        </p:nvSpPr>
        <p:spPr>
          <a:xfrm>
            <a:off x="5161083" y="3030674"/>
            <a:ext cx="3240000" cy="1645141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Effects</a:t>
            </a:r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CH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CH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Correction</a:t>
            </a:r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</a:t>
            </a:r>
            <a:r>
              <a:rPr lang="de-CH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Effects</a:t>
            </a:r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E4A99F1-181E-45E9-B7D0-443D20C6F879}"/>
              </a:ext>
            </a:extLst>
          </p:cNvPr>
          <p:cNvSpPr/>
          <p:nvPr/>
        </p:nvSpPr>
        <p:spPr>
          <a:xfrm>
            <a:off x="5161083" y="4924337"/>
            <a:ext cx="3240000" cy="169630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Effects</a:t>
            </a:r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CH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Non-</a:t>
            </a:r>
            <a:r>
              <a:rPr lang="de-CH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Correction</a:t>
            </a:r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</a:t>
            </a:r>
            <a:r>
              <a:rPr lang="de-CH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Effects</a:t>
            </a:r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17EB3FB-E4D8-463C-9D5C-DCE3965DD37C}"/>
              </a:ext>
            </a:extLst>
          </p:cNvPr>
          <p:cNvSpPr/>
          <p:nvPr/>
        </p:nvSpPr>
        <p:spPr>
          <a:xfrm>
            <a:off x="8665824" y="982155"/>
            <a:ext cx="3253623" cy="179999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Possible Solutions:</a:t>
            </a:r>
          </a:p>
          <a:p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«Possible </a:t>
            </a:r>
            <a:r>
              <a:rPr lang="de-CH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solutions</a:t>
            </a:r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5CE3441-4F45-477D-B71D-CC37D58FB87A}"/>
              </a:ext>
            </a:extLst>
          </p:cNvPr>
          <p:cNvSpPr/>
          <p:nvPr/>
        </p:nvSpPr>
        <p:spPr>
          <a:xfrm>
            <a:off x="8665824" y="4090848"/>
            <a:ext cx="3253624" cy="252979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Next </a:t>
            </a:r>
            <a:r>
              <a:rPr lang="de-CH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Steps</a:t>
            </a:r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«Next </a:t>
            </a:r>
            <a:r>
              <a:rPr lang="de-CH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steps</a:t>
            </a:r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9D2C237-7F55-428C-A685-17B8A8CA1277}"/>
              </a:ext>
            </a:extLst>
          </p:cNvPr>
          <p:cNvSpPr/>
          <p:nvPr/>
        </p:nvSpPr>
        <p:spPr>
          <a:xfrm>
            <a:off x="230551" y="3020644"/>
            <a:ext cx="4665790" cy="36000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Screenshot:</a:t>
            </a:r>
          </a:p>
          <a:p>
            <a:endParaRPr lang="de-CH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CH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81CA0E5A-3123-4454-85D6-3A3F83BA3A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789" y="288151"/>
            <a:ext cx="1971076" cy="376039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5F16EBCE-7E94-4B21-BDAE-77ABC4CF865C}"/>
              </a:ext>
            </a:extLst>
          </p:cNvPr>
          <p:cNvSpPr/>
          <p:nvPr/>
        </p:nvSpPr>
        <p:spPr>
          <a:xfrm>
            <a:off x="9411855" y="212267"/>
            <a:ext cx="731517" cy="51568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C393893-2CB6-4320-8208-EE582050A534}"/>
              </a:ext>
            </a:extLst>
          </p:cNvPr>
          <p:cNvSpPr/>
          <p:nvPr/>
        </p:nvSpPr>
        <p:spPr>
          <a:xfrm>
            <a:off x="230551" y="209808"/>
            <a:ext cx="1477817" cy="519723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CH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</a:t>
            </a:r>
            <a:r>
              <a:rPr lang="de-CH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712596C-4E56-4903-9833-4E7E0CB5257E}"/>
              </a:ext>
            </a:extLst>
          </p:cNvPr>
          <p:cNvSpPr/>
          <p:nvPr/>
        </p:nvSpPr>
        <p:spPr>
          <a:xfrm>
            <a:off x="976852" y="210469"/>
            <a:ext cx="731517" cy="518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CH" sz="2000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41041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1D96937AEA7C4FA106C68CFEF3E708" ma:contentTypeVersion="7" ma:contentTypeDescription="Create a new document." ma:contentTypeScope="" ma:versionID="52fced3270405eae413d5e39461d6b9b">
  <xsd:schema xmlns:xsd="http://www.w3.org/2001/XMLSchema" xmlns:xs="http://www.w3.org/2001/XMLSchema" xmlns:p="http://schemas.microsoft.com/office/2006/metadata/properties" xmlns:ns2="e2f8a91c-ab5e-4e55-9293-d66329f678e5" targetNamespace="http://schemas.microsoft.com/office/2006/metadata/properties" ma:root="true" ma:fieldsID="232a4772503af813d0609fb7a910cc97" ns2:_="">
    <xsd:import namespace="e2f8a91c-ab5e-4e55-9293-d66329f678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f8a91c-ab5e-4e55-9293-d66329f678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768B5E-7F0F-47D4-9C6A-B18AF8421E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f8a91c-ab5e-4e55-9293-d66329f67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46DB120-5B9F-48A8-8247-FA0224CE0D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22F138-42B5-4969-A919-2AA5383A7FAE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e2f8a91c-ab5e-4e55-9293-d66329f678e5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Breitbild</PresentationFormat>
  <Paragraphs>28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«Projekttitel»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«Projekttitel»</dc:title>
  <dc:creator>Andrea Gasser</dc:creator>
  <cp:lastModifiedBy>Andrea Gasser</cp:lastModifiedBy>
  <cp:revision>1</cp:revision>
  <dcterms:created xsi:type="dcterms:W3CDTF">2021-01-30T08:25:37Z</dcterms:created>
  <dcterms:modified xsi:type="dcterms:W3CDTF">2021-03-22T10:31:15Z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0x010100171D96937AEA7C4FA106C68CFEF3E708</vt:lpwstr>
  </property>
</Properties>
</file>